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bmp" ContentType="image/bmp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Java 25.7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7556500" cy="10693400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B68DF4-75A4-4C74-8BBA-97443419A14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F9C7C55-68E7-4E0B-9785-D218985214F0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9088A697-F63B-44B7-936D-28C6D8C11DA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4A0F5AA-059D-41DB-BD7B-2FDC3E4096EB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8E3DD0CF-DB5E-4C8F-AFBF-A7147E4796B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4ADB1C71-BF5D-4739-95F7-57C0E666CDE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5826F3CD-E30E-4CE1-9D54-7B6F5FE69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74D45DC6-773A-49B6-9BC6-92D397FB77C3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034AC50-BD16-422F-9F0D-63BEF366239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5B71850-F6AE-458E-ACBA-A2E21824C22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E15BFFF-A594-4EB6-8117-B93DDAC1076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1.bmp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pic>
        <p:nvPicPr>
          <p:cNvPr id="2" name="New picture" title="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56500" cy="10693400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6.1.134.152"/>
  <p:tag name="AS_RELEASE_DATE" val="2025.07.31"/>
  <p:tag name="AS_TITLE" val="Aspose.Slides for Java"/>
  <p:tag name="AS_VERSION" val="25.7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0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Java</Application>
  <AppVersion>25.0700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revision>1</cp:revision>
  <cp:lastPrinted>2026-10-30T11:25:57.981</cp:lastPrinted>
  <dcterms:created xsi:type="dcterms:W3CDTF">2026-10-30T11:25:57Z</dcterms:created>
  <dcterms:modified xsi:type="dcterms:W3CDTF">2026-10-30T11:25:58Z</dcterms:modified>
</cp:coreProperties>
</file>